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4" r:id="rId7"/>
    <p:sldId id="265" r:id="rId8"/>
    <p:sldId id="281" r:id="rId9"/>
    <p:sldId id="266" r:id="rId10"/>
    <p:sldId id="272" r:id="rId11"/>
    <p:sldId id="273" r:id="rId12"/>
    <p:sldId id="274" r:id="rId13"/>
    <p:sldId id="275" r:id="rId14"/>
    <p:sldId id="276" r:id="rId15"/>
    <p:sldId id="279" r:id="rId16"/>
    <p:sldId id="278" r:id="rId17"/>
    <p:sldId id="277" r:id="rId18"/>
    <p:sldId id="280" r:id="rId19"/>
    <p:sldId id="267" r:id="rId20"/>
    <p:sldId id="270" r:id="rId21"/>
    <p:sldId id="27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BAE"/>
    <a:srgbClr val="A0E8F2"/>
    <a:srgbClr val="1FB7CB"/>
    <a:srgbClr val="06A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A23A"/>
            </a:gs>
            <a:gs pos="25000">
              <a:srgbClr val="89EBAE"/>
            </a:gs>
            <a:gs pos="75000">
              <a:srgbClr val="A0E8F2"/>
            </a:gs>
            <a:gs pos="100000">
              <a:srgbClr val="1FB7C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45678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89084" y="3643314"/>
            <a:ext cx="3761167" cy="306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B466-BE97-4BD7-8387-75AB69004AA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B671-B312-4F26-AABE-F1D164CE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«Мой край –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</a:rPr>
              <a:t>Югра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Зиля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Разгатовн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Гатиятуллина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0512_1616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7232"/>
            <a:ext cx="4038600" cy="5286412"/>
          </a:xfrm>
        </p:spPr>
      </p:pic>
      <p:pic>
        <p:nvPicPr>
          <p:cNvPr id="6" name="Содержимое 5" descr="20150512_1625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038600" cy="3671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429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народах севера (ханты и манси) культурой и быта, о игрушках детей народов ханты и манси (кукла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»);  «Где ты живёшь?»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Д/игры: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 растет в лесу?», «Кто живет в лесу?», «Что лишнее?», «Из чего сок и варенье?», «Отгадай по описанию животных», «Следы животных», «Скажи какая ягода?», «Чего не стало», «Большой – маленький (ягоды)», «Что это?», «Что приготовим?».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«Животные нашего края»  с блоками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Дьениша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палочками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Плоскостное моделирование – составление сюжетов из мозаики на тему: «Мой город». 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«ЛЕГО»: «Мой любимый детский сад»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0512_1006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038600" cy="3886206"/>
          </a:xfrm>
        </p:spPr>
      </p:pic>
      <p:pic>
        <p:nvPicPr>
          <p:cNvPr id="6" name="Содержимое 5" descr="20150512_100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4038600" cy="3457578"/>
          </a:xfrm>
        </p:spPr>
      </p:pic>
      <p:pic>
        <p:nvPicPr>
          <p:cNvPr id="26626" name="Picture 2" descr="C:\Documents and Settings\Admin\Рабочий стол\Фото Югра\20150512_100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143248"/>
            <a:ext cx="325277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0512_1026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80105">
            <a:off x="505853" y="852833"/>
            <a:ext cx="4038600" cy="5062990"/>
          </a:xfrm>
        </p:spPr>
      </p:pic>
      <p:pic>
        <p:nvPicPr>
          <p:cNvPr id="6" name="Содержимое 5" descr="20150512_1026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16148">
            <a:off x="4648200" y="857232"/>
            <a:ext cx="4038600" cy="4520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«Природа родного края», «Животные нашего края», «Растения нашего края», «Мой город Нижневартовск», «Достопримечательности моего города».</a:t>
            </a:r>
          </a:p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сюжетной картине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«Детский сад», «Библиотека», «Школа», «Музей».</a:t>
            </a:r>
          </a:p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фотоальбомов: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«Прошлое и настоящее города Нижневартовск», «Достопримечательности нашего города», «Животные и растения нашего края» (рисунки детей, фотографии животных и растений, загадки, полезная информация для детей).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Стенгазета: «Мой край </a:t>
            </a:r>
            <a:r>
              <a:rPr lang="ru-RU" dirty="0" err="1" smtClean="0">
                <a:solidFill>
                  <a:schemeClr val="bg1"/>
                </a:solidFill>
              </a:rPr>
              <a:t>Югра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150129_1620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4984331" cy="3143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9586" y="6072206"/>
            <a:ext cx="757214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0512_1557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4038600" cy="4734738"/>
          </a:xfrm>
        </p:spPr>
      </p:pic>
      <p:pic>
        <p:nvPicPr>
          <p:cNvPr id="6" name="Содержимое 5" descr="20150512_1559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956089">
            <a:off x="4353794" y="2038620"/>
            <a:ext cx="4038600" cy="3618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Социально-коммуникативное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 загадок на тему: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«Животный мир нашего края», «Растительный мир нашего края», «Город».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Д/игры: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«Скажи ласково», «Назови все растения нашего края», «Выбери растения нашего края», «Распредели животных по величине», «От какого дерева ветка?».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С/р.и: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«Семья», «Магазин», «Больница». «Мой дом», «Библиотека», «Зоомагазин», «В музее», «В кино».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Настольно-печатная игра: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«Животные», «Город», «Растения», «Водоемы».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пословиц и поговорок по теме.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чтецов: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любимый Нижневартовск».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сказок: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«Морошкины Именины»;  Хантыйская  народная сказка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«Кот», «Мышка и лось», «Мышка»; Мансийская народная сказка «Гордый олень», «Зайчик»; Е. Пермяк «Смородинка»,.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Художественно-эстетическое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«Лиса», «Волк».</a:t>
            </a:r>
          </a:p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«Моё любимое дикое животное».</a:t>
            </a:r>
          </a:p>
          <a:p>
            <a:pPr lvl="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«Закладка карандаш», «Наш город», изготовление приглашений в библиотеку.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Конкурсы рисунков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uzumagYcPk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429156" cy="4429156"/>
          </a:xfrm>
        </p:spPr>
      </p:pic>
      <p:pic>
        <p:nvPicPr>
          <p:cNvPr id="6" name="Содержимое 5" descr="bcM40F7dVr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28628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578512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Старшие дошкольники обладают определенным количеством знаний, а их интересы связаны не только с настоящим, но и с прошлым и будущим. Они проявляют живой интерес к проблемам происшедшим и происходящим в большом, взрослом мире. У старших дошкольников появляется стремление больше узнать о своем родном крае, об его историческом прошлом.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Заключительный этап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7" y="1571612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Презентация проекта;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Подведения итогов конкурса детских рисунков «Лиса» и «Волк».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Выставка фотоальбомов «Прошлое и настоящее города Нижневартовска», «Достопримечательности нашего города», «Животные и растения нашего края».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9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sz="49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Анкетирование «Что такое патриотическое воспитание»;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Консультации: «Орнаменты ханты и манси», «О любви к родному краю»;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Беседы: Праздники народов ханты и манси «Медвежий», «Вороний день», «Проводы лебедя», «День оленевода»;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фотоальбомов: «Достопримечательности нашего города», папок «Прошлое и настоящее города Нижневартовска», «Животные и растения нашего края»;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стенгазеты «Мой край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(фотографии детей на фоне природы и достопримечательностей города Нижневартовска).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 </a:t>
            </a:r>
            <a:b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совместную деятельность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формируются такие важные для человека черты,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любовь к Родине, доброжелательность 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уважение к окружающим, бережное отношение 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 труда людей, желание посильно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помогать им, активность и инициативу 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самостоятельной деятельности.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906713"/>
            <a:ext cx="8929718" cy="150018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детей о природе родного края, его животном и растительном мире, о городе и его достопримечательностях.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знания  о богатстве родного края, о том, что богатством родного края пользуются народ России и народы других стран; расширить и закрепить знания детей о природе родного края, культуре.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употреблять в своей речи национальные термины, развивать связную речь, память, мышление, умение рассуждать, делать выводы;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  любовь к родному краю, любовь и бережное отношение к природе родного края; воспитывать уважение к людям, к их труду; вызвать желание работать сообща, видеть вклад своего труда по завершению работы. Развивать двигательную активность детей, воспитывать организованность, дисциплинированность.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03855"/>
            <a:ext cx="8001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ормировать представления детей о родном крае и родном городе, об основных архитектурных сооружениях, памятниках, определяющих облик города,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видеть красоту родного края и города, радоваться ей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49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736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UcPeriod" startAt="2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marL="400050" indent="-4000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Заключительный этап</a:t>
            </a:r>
          </a:p>
          <a:p>
            <a:pPr marL="400050" indent="-40005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1428736"/>
            <a:ext cx="80724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темы проекта;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сбор и уточнение информации;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цели и задач;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хантыйских сказок, рассказов, ознакомление с  загадками, пословицами народов севера;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рассказов и сказок о животном и растительном мире;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просмотр иллюстраций по теме;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посещение библиотеки г.Нижневартовска.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детскую библиотеку  г.Нижневартовска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-24-04-15-05-03-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3366764" cy="2579968"/>
          </a:xfrm>
        </p:spPr>
      </p:pic>
      <p:pic>
        <p:nvPicPr>
          <p:cNvPr id="8" name="Содержимое 7" descr="image-24-04-15-05-03-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4038600" cy="3028950"/>
          </a:xfrm>
        </p:spPr>
      </p:pic>
      <p:pic>
        <p:nvPicPr>
          <p:cNvPr id="20482" name="Picture 2" descr="C:\Documents and Settings\Admin\Рабочий стол\Фото Югра\image-24-04-15-05-03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3487038" cy="2619371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Фото Югра\image-24-04-15-05-03-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3286148" cy="284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76438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гимнастики;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Развлечение в рамках спортивного занятия «Любим вместе отдыхать, бегать прыгать и играть!».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s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lesss</Template>
  <TotalTime>259</TotalTime>
  <Words>686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lesss</vt:lpstr>
      <vt:lpstr>«Мой край – Югра»</vt:lpstr>
      <vt:lpstr>Актуальность проекта</vt:lpstr>
      <vt:lpstr>Цель проекта</vt:lpstr>
      <vt:lpstr>Задачи проекта</vt:lpstr>
      <vt:lpstr> Ожидаемые результаты </vt:lpstr>
      <vt:lpstr> Этапы реализации проекта: </vt:lpstr>
      <vt:lpstr>I. Подготовительный этап</vt:lpstr>
      <vt:lpstr>Экскурсия в детскую библиотеку  г.Нижневартовска</vt:lpstr>
      <vt:lpstr>II. Основной этап</vt:lpstr>
      <vt:lpstr>Слайд 10</vt:lpstr>
      <vt:lpstr>Познавательное развитие </vt:lpstr>
      <vt:lpstr>Слайд 12</vt:lpstr>
      <vt:lpstr>Слайд 13</vt:lpstr>
      <vt:lpstr>Речевое развитие  </vt:lpstr>
      <vt:lpstr>Стенгазета: «Мой край Югра»</vt:lpstr>
      <vt:lpstr>Слайд 16</vt:lpstr>
      <vt:lpstr>Социально-коммуникативное </vt:lpstr>
      <vt:lpstr>Художественно-эстетическое </vt:lpstr>
      <vt:lpstr>Конкурсы рисунков</vt:lpstr>
      <vt:lpstr> III.   Заключительный этап </vt:lpstr>
      <vt:lpstr> Работа с родителями: </vt:lpstr>
      <vt:lpstr>Заключение 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край – Югра»</dc:title>
  <dc:creator>Admin</dc:creator>
  <cp:lastModifiedBy>Admin</cp:lastModifiedBy>
  <cp:revision>29</cp:revision>
  <dcterms:created xsi:type="dcterms:W3CDTF">2015-05-10T11:16:52Z</dcterms:created>
  <dcterms:modified xsi:type="dcterms:W3CDTF">2017-02-10T17:02:35Z</dcterms:modified>
</cp:coreProperties>
</file>